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151"/>
  </p:notesMasterIdLst>
  <p:sldIdLst>
    <p:sldId id="322" r:id="rId4"/>
    <p:sldId id="323" r:id="rId5"/>
    <p:sldId id="324" r:id="rId6"/>
    <p:sldId id="325" r:id="rId7"/>
    <p:sldId id="326" r:id="rId8"/>
    <p:sldId id="327" r:id="rId9"/>
    <p:sldId id="328" r:id="rId10"/>
    <p:sldId id="329" r:id="rId11"/>
    <p:sldId id="330" r:id="rId12"/>
    <p:sldId id="331" r:id="rId13"/>
    <p:sldId id="332" r:id="rId14"/>
    <p:sldId id="333" r:id="rId15"/>
    <p:sldId id="334" r:id="rId16"/>
    <p:sldId id="337" r:id="rId17"/>
    <p:sldId id="338" r:id="rId18"/>
    <p:sldId id="339" r:id="rId19"/>
    <p:sldId id="349" r:id="rId20"/>
    <p:sldId id="340" r:id="rId21"/>
    <p:sldId id="341" r:id="rId22"/>
    <p:sldId id="342" r:id="rId23"/>
    <p:sldId id="343" r:id="rId24"/>
    <p:sldId id="344" r:id="rId25"/>
    <p:sldId id="345" r:id="rId26"/>
    <p:sldId id="346" r:id="rId27"/>
    <p:sldId id="347" r:id="rId28"/>
    <p:sldId id="348" r:id="rId29"/>
    <p:sldId id="350" r:id="rId30"/>
    <p:sldId id="351" r:id="rId31"/>
    <p:sldId id="352" r:id="rId32"/>
    <p:sldId id="353" r:id="rId33"/>
    <p:sldId id="354" r:id="rId34"/>
    <p:sldId id="355" r:id="rId35"/>
    <p:sldId id="356" r:id="rId36"/>
    <p:sldId id="357" r:id="rId37"/>
    <p:sldId id="358" r:id="rId38"/>
    <p:sldId id="359" r:id="rId39"/>
    <p:sldId id="360" r:id="rId40"/>
    <p:sldId id="365" r:id="rId41"/>
    <p:sldId id="366" r:id="rId42"/>
    <p:sldId id="367" r:id="rId43"/>
    <p:sldId id="361" r:id="rId44"/>
    <p:sldId id="362" r:id="rId45"/>
    <p:sldId id="363" r:id="rId46"/>
    <p:sldId id="364" r:id="rId47"/>
    <p:sldId id="370" r:id="rId48"/>
    <p:sldId id="368" r:id="rId49"/>
    <p:sldId id="371" r:id="rId50"/>
    <p:sldId id="369" r:id="rId51"/>
    <p:sldId id="372" r:id="rId52"/>
    <p:sldId id="373" r:id="rId53"/>
    <p:sldId id="375" r:id="rId54"/>
    <p:sldId id="391" r:id="rId55"/>
    <p:sldId id="392" r:id="rId56"/>
    <p:sldId id="393" r:id="rId57"/>
    <p:sldId id="376" r:id="rId58"/>
    <p:sldId id="377" r:id="rId59"/>
    <p:sldId id="378" r:id="rId60"/>
    <p:sldId id="379" r:id="rId61"/>
    <p:sldId id="380" r:id="rId62"/>
    <p:sldId id="381" r:id="rId63"/>
    <p:sldId id="382" r:id="rId64"/>
    <p:sldId id="383" r:id="rId65"/>
    <p:sldId id="384" r:id="rId66"/>
    <p:sldId id="385" r:id="rId67"/>
    <p:sldId id="386" r:id="rId68"/>
    <p:sldId id="387" r:id="rId69"/>
    <p:sldId id="388" r:id="rId70"/>
    <p:sldId id="389" r:id="rId71"/>
    <p:sldId id="390" r:id="rId72"/>
    <p:sldId id="394" r:id="rId73"/>
    <p:sldId id="395" r:id="rId74"/>
    <p:sldId id="396" r:id="rId75"/>
    <p:sldId id="397" r:id="rId76"/>
    <p:sldId id="403" r:id="rId77"/>
    <p:sldId id="398" r:id="rId78"/>
    <p:sldId id="399" r:id="rId79"/>
    <p:sldId id="400" r:id="rId80"/>
    <p:sldId id="401" r:id="rId81"/>
    <p:sldId id="402" r:id="rId82"/>
    <p:sldId id="404" r:id="rId83"/>
    <p:sldId id="405" r:id="rId84"/>
    <p:sldId id="374" r:id="rId85"/>
    <p:sldId id="336" r:id="rId86"/>
    <p:sldId id="256" r:id="rId87"/>
    <p:sldId id="258" r:id="rId88"/>
    <p:sldId id="259" r:id="rId89"/>
    <p:sldId id="260" r:id="rId90"/>
    <p:sldId id="261" r:id="rId91"/>
    <p:sldId id="262" r:id="rId92"/>
    <p:sldId id="263" r:id="rId93"/>
    <p:sldId id="264" r:id="rId94"/>
    <p:sldId id="265" r:id="rId95"/>
    <p:sldId id="266" r:id="rId96"/>
    <p:sldId id="267" r:id="rId97"/>
    <p:sldId id="268" r:id="rId98"/>
    <p:sldId id="269" r:id="rId99"/>
    <p:sldId id="270" r:id="rId100"/>
    <p:sldId id="271" r:id="rId101"/>
    <p:sldId id="272" r:id="rId102"/>
    <p:sldId id="273" r:id="rId103"/>
    <p:sldId id="274" r:id="rId104"/>
    <p:sldId id="275" r:id="rId105"/>
    <p:sldId id="276" r:id="rId106"/>
    <p:sldId id="277" r:id="rId107"/>
    <p:sldId id="278" r:id="rId108"/>
    <p:sldId id="279" r:id="rId109"/>
    <p:sldId id="280" r:id="rId110"/>
    <p:sldId id="281" r:id="rId111"/>
    <p:sldId id="282" r:id="rId112"/>
    <p:sldId id="283" r:id="rId113"/>
    <p:sldId id="284" r:id="rId114"/>
    <p:sldId id="285" r:id="rId115"/>
    <p:sldId id="286" r:id="rId116"/>
    <p:sldId id="289" r:id="rId117"/>
    <p:sldId id="290" r:id="rId118"/>
    <p:sldId id="291" r:id="rId119"/>
    <p:sldId id="292" r:id="rId120"/>
    <p:sldId id="293" r:id="rId121"/>
    <p:sldId id="294" r:id="rId122"/>
    <p:sldId id="295" r:id="rId123"/>
    <p:sldId id="296" r:id="rId124"/>
    <p:sldId id="297" r:id="rId125"/>
    <p:sldId id="298" r:id="rId126"/>
    <p:sldId id="299" r:id="rId127"/>
    <p:sldId id="300" r:id="rId128"/>
    <p:sldId id="301" r:id="rId129"/>
    <p:sldId id="302" r:id="rId130"/>
    <p:sldId id="303" r:id="rId131"/>
    <p:sldId id="304" r:id="rId132"/>
    <p:sldId id="287" r:id="rId133"/>
    <p:sldId id="288" r:id="rId134"/>
    <p:sldId id="321" r:id="rId135"/>
    <p:sldId id="305" r:id="rId136"/>
    <p:sldId id="306" r:id="rId137"/>
    <p:sldId id="307" r:id="rId138"/>
    <p:sldId id="308" r:id="rId139"/>
    <p:sldId id="309" r:id="rId140"/>
    <p:sldId id="310" r:id="rId141"/>
    <p:sldId id="311" r:id="rId142"/>
    <p:sldId id="312" r:id="rId143"/>
    <p:sldId id="313" r:id="rId144"/>
    <p:sldId id="314" r:id="rId145"/>
    <p:sldId id="315" r:id="rId146"/>
    <p:sldId id="316" r:id="rId147"/>
    <p:sldId id="317" r:id="rId148"/>
    <p:sldId id="318" r:id="rId149"/>
    <p:sldId id="319" r:id="rId1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Intro" id="{78FCD3D6-71B1-204D-805D-B14AA1F66E2C}">
          <p14:sldIdLst>
            <p14:sldId id="322"/>
            <p14:sldId id="323"/>
            <p14:sldId id="324"/>
            <p14:sldId id="325"/>
          </p14:sldIdLst>
        </p14:section>
        <p14:section name="Pre-work" id="{B8E485D1-6656-A349-AC63-8637F4587EDE}">
          <p14:sldIdLst>
            <p14:sldId id="326"/>
            <p14:sldId id="327"/>
            <p14:sldId id="328"/>
            <p14:sldId id="329"/>
            <p14:sldId id="330"/>
            <p14:sldId id="331"/>
            <p14:sldId id="332"/>
            <p14:sldId id="333"/>
            <p14:sldId id="334"/>
          </p14:sldIdLst>
        </p14:section>
        <p14:section name="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2to3" id="{2C7F226E-2DAD-FC49-BD86-346CAF91B881}">
          <p14:sldIdLst>
            <p14:sldId id="350"/>
            <p14:sldId id="351"/>
            <p14:sldId id="352"/>
            <p14:sldId id="353"/>
            <p14:sldId id="354"/>
            <p14:sldId id="355"/>
            <p14:sldId id="356"/>
            <p14:sldId id="357"/>
            <p14:sldId id="358"/>
            <p14:sldId id="359"/>
            <p14:sldId id="360"/>
          </p14:sldIdLst>
        </p14:section>
        <p14:section name="Text" id="{A0CC001E-3516-7A43-8DA9-796F86A926AC}">
          <p14:sldIdLst>
            <p14:sldId id="365"/>
            <p14:sldId id="366"/>
            <p14:sldId id="367"/>
          </p14:sldIdLst>
        </p14:section>
        <p14:section name="Subprocessing" id="{08D0A754-E5F2-BF49-B570-D761D656077C}">
          <p14:sldIdLst>
            <p14:sldId id="361"/>
            <p14:sldId id="362"/>
            <p14:sldId id="363"/>
            <p14:sldId id="364"/>
            <p14:sldId id="370"/>
            <p14:sldId id="368"/>
            <p14:sldId id="371"/>
            <p14:sldId id="369"/>
            <p14:sldId id="372"/>
            <p14:sldId id="373"/>
            <p14:sldId id="375"/>
          </p14:sldIdLst>
        </p14:section>
        <p14:section name="Command Line Args" id="{AD79AD76-AEDC-7046-B45B-EB6E2E97727D}">
          <p14:sldIdLst>
            <p14:sldId id="391"/>
            <p14:sldId id="392"/>
            <p14:sldId id="393"/>
          </p14:sldIdLst>
        </p14:section>
        <p14:section name="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Serialization" id="{D6A47BCA-ABF2-164D-9F20-2370BE0A398D}">
          <p14:sldIdLst>
            <p14:sldId id="394"/>
            <p14:sldId id="395"/>
            <p14:sldId id="396"/>
            <p14:sldId id="397"/>
            <p14:sldId id="403"/>
            <p14:sldId id="398"/>
            <p14:sldId id="399"/>
            <p14:sldId id="400"/>
            <p14:sldId id="401"/>
            <p14:sldId id="402"/>
            <p14:sldId id="404"/>
            <p14:sldId id="405"/>
          </p14:sldIdLst>
        </p14:section>
        <p14:section name="Examples" id="{11A75A5B-42BE-134E-B04B-8822427B1071}">
          <p14:sldIdLst>
            <p14:sldId id="374"/>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74"/>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customXml" Target="../customXml/item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theme" Target="theme/theme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6.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8.xml"/></Relationships>
</file>

<file path=ppt/slides/_rels/slide10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100</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105</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106</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113</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130</a:t>
            </a:fld>
            <a:endParaRPr lang="en-US"/>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131</a:t>
            </a:fld>
            <a:endParaRPr lang="en-US"/>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134</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135</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136</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137</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138</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139</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140</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141</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AA900E2-026C-404E-8087-254F3A0FF66C}"/>
              </a:ext>
            </a:extLst>
          </p:cNvPr>
          <p:cNvPicPr>
            <a:picLocks noChangeAspect="1"/>
          </p:cNvPicPr>
          <p:nvPr/>
        </p:nvPicPr>
        <p:blipFill>
          <a:blip r:embed="rId2"/>
          <a:stretch>
            <a:fillRect/>
          </a:stretch>
        </p:blipFill>
        <p:spPr>
          <a:xfrm>
            <a:off x="4753713" y="6801293"/>
            <a:ext cx="6368365" cy="4120707"/>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p:txBody>
          <a:bodyPr/>
          <a:lstStyle/>
          <a:p>
            <a:r>
              <a:rPr lang="en-US"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55</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526117" y="5886893"/>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865777" y="5495999"/>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66</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67</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75</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78</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82</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83</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86</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87</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88</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89</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90</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91</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92</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93</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94</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95</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96</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3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97</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7"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98</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99</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885EC-B131-4CF0-B6A1-3DD3F16A1F00}">
  <ds:schemaRefs>
    <ds:schemaRef ds:uri="http://schemas.microsoft.com/sharepoint/v3/contenttype/forms"/>
  </ds:schemaRefs>
</ds:datastoreItem>
</file>

<file path=customXml/itemProps2.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1542</TotalTime>
  <Words>5068</Words>
  <Application>Microsoft Macintosh PowerPoint</Application>
  <PresentationFormat>Custom</PresentationFormat>
  <Paragraphs>832</Paragraphs>
  <Slides>147</Slides>
  <Notes>1</Notes>
  <HiddenSlides>69</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147</vt:i4>
      </vt:variant>
    </vt:vector>
  </HeadingPairs>
  <TitlesOfParts>
    <vt:vector size="150" baseType="lpstr">
      <vt:lpstr>Arial</vt:lpstr>
      <vt:lpstr>Courier New</vt:lpstr>
      <vt:lpstr>Light Master Slides</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Command Line Arguments</vt:lpstr>
      <vt:lpstr>Command Line Arguments</vt:lpstr>
      <vt:lpstr>Fancier Command Line Parsing</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183</cp:revision>
  <dcterms:modified xsi:type="dcterms:W3CDTF">2018-12-09T21:51:32Z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